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00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637" autoAdjust="0"/>
    <p:restoredTop sz="94660"/>
  </p:normalViewPr>
  <p:slideViewPr>
    <p:cSldViewPr>
      <p:cViewPr varScale="1">
        <p:scale>
          <a:sx n="48" d="100"/>
          <a:sy n="48" d="100"/>
        </p:scale>
        <p:origin x="-3000" y="-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08F36-87CA-4B00-B438-9A1CEBDBB3A2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7C779-D863-4335-B075-7827A0BF0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74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16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62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32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59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90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8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72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762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24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47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29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15162-8E0F-4EB7-88FC-F933E1E09776}" type="datetimeFigureOut">
              <a:rPr kumimoji="1" lang="ja-JP" altLang="en-US" smtClean="0"/>
              <a:t>2016/12/21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AB31-C326-4CAA-A1B3-561768F981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45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アイル１\Desktop\0xwefjibbv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2" y="0"/>
            <a:ext cx="7084168" cy="990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901608" y="1249822"/>
            <a:ext cx="5829300" cy="936103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kumimoji="1" lang="ja-JP" altLang="en-US" sz="7200" dirty="0" smtClean="0">
                <a:latin typeface="HG行書体" panose="03000609000000000000" pitchFamily="65" charset="-128"/>
                <a:ea typeface="HG行書体" panose="03000609000000000000" pitchFamily="65" charset="-128"/>
              </a:rPr>
              <a:t>歴史講座</a:t>
            </a:r>
            <a:endParaRPr kumimoji="1" lang="ja-JP" altLang="en-US" sz="7200" dirty="0">
              <a:latin typeface="HG行書体" panose="03000609000000000000" pitchFamily="65" charset="-128"/>
              <a:ea typeface="HG行書体" panose="03000609000000000000" pitchFamily="65" charset="-128"/>
            </a:endParaRP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-27384" y="6617569"/>
            <a:ext cx="6408712" cy="2952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8181528" y="-131119"/>
            <a:ext cx="8136904" cy="1049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300" dirty="0" smtClean="0">
                <a:latin typeface="HG行書体" panose="03000609000000000000" pitchFamily="65" charset="-128"/>
                <a:ea typeface="HG行書体" panose="03000609000000000000" pitchFamily="65" charset="-128"/>
              </a:rPr>
              <a:t>『</a:t>
            </a:r>
            <a:r>
              <a:rPr kumimoji="1" lang="ja-JP" altLang="en-US" sz="3300" dirty="0" smtClean="0">
                <a:latin typeface="HG行書体" panose="03000609000000000000" pitchFamily="65" charset="-128"/>
                <a:ea typeface="HG行書体" panose="03000609000000000000" pitchFamily="65" charset="-128"/>
              </a:rPr>
              <a:t>５５歳から本当に生きた伊能忠敬</a:t>
            </a:r>
            <a:r>
              <a:rPr kumimoji="1" lang="en-US" altLang="ja-JP" sz="3300" dirty="0" smtClean="0">
                <a:latin typeface="HG行書体" panose="03000609000000000000" pitchFamily="65" charset="-128"/>
                <a:ea typeface="HG行書体" panose="03000609000000000000" pitchFamily="65" charset="-128"/>
              </a:rPr>
              <a:t>』</a:t>
            </a:r>
            <a:endParaRPr kumimoji="1" lang="ja-JP" altLang="en-US" sz="3300" dirty="0">
              <a:latin typeface="HG行書体" panose="03000609000000000000" pitchFamily="65" charset="-128"/>
              <a:ea typeface="HG行書体" panose="03000609000000000000" pitchFamily="65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04664" y="1563390"/>
            <a:ext cx="6048672" cy="1229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-315416" y="1717874"/>
            <a:ext cx="7488832" cy="1362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 smtClean="0">
                <a:solidFill>
                  <a:srgbClr val="FFFF00"/>
                </a:solidFill>
                <a:latin typeface="David" panose="020E0502060401010101" pitchFamily="34" charset="-79"/>
                <a:ea typeface="HG行書体" panose="03000609000000000000" pitchFamily="65" charset="-128"/>
                <a:cs typeface="David" panose="020E0502060401010101" pitchFamily="34" charset="-79"/>
              </a:rPr>
              <a:t>５５歳から本当に生きた</a:t>
            </a:r>
            <a:endParaRPr kumimoji="1" lang="en-US" altLang="ja-JP" sz="4000" b="1" dirty="0" smtClean="0">
              <a:solidFill>
                <a:srgbClr val="FFFF00"/>
              </a:solidFill>
              <a:latin typeface="David" panose="020E0502060401010101" pitchFamily="34" charset="-79"/>
              <a:ea typeface="HG行書体" panose="03000609000000000000" pitchFamily="65" charset="-128"/>
              <a:cs typeface="David" panose="020E0502060401010101" pitchFamily="34" charset="-79"/>
            </a:endParaRPr>
          </a:p>
          <a:p>
            <a:pPr algn="ctr"/>
            <a:r>
              <a:rPr kumimoji="1" lang="ja-JP" altLang="en-US" sz="6000" b="1" dirty="0" smtClean="0">
                <a:solidFill>
                  <a:srgbClr val="FFFF00"/>
                </a:solidFill>
                <a:latin typeface="David" panose="020E0502060401010101" pitchFamily="34" charset="-79"/>
                <a:ea typeface="HG行書体" panose="03000609000000000000" pitchFamily="65" charset="-128"/>
                <a:cs typeface="David" panose="020E0502060401010101" pitchFamily="34" charset="-79"/>
              </a:rPr>
              <a:t>伊能忠敬</a:t>
            </a:r>
            <a:endParaRPr kumimoji="1" lang="ja-JP" altLang="en-US" sz="3300" dirty="0">
              <a:solidFill>
                <a:srgbClr val="FFFF00"/>
              </a:solidFill>
              <a:latin typeface="David" panose="020E0502060401010101" pitchFamily="34" charset="-79"/>
              <a:ea typeface="HG行書体" panose="03000609000000000000" pitchFamily="65" charset="-128"/>
              <a:cs typeface="David" panose="020E0502060401010101" pitchFamily="34" charset="-79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-423428" y="-159568"/>
            <a:ext cx="2844316" cy="508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伊奈町総合センター主催</a:t>
            </a:r>
            <a:endParaRPr kumimoji="1" lang="ja-JP" altLang="en-US" sz="1600" dirty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492896" y="8164397"/>
            <a:ext cx="4608512" cy="1829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　連絡先　</a:t>
            </a:r>
            <a:endParaRPr kumimoji="1" lang="en-US" altLang="ja-JP" sz="2800" dirty="0" smtClean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pPr algn="ctr"/>
            <a:r>
              <a:rPr lang="ja-JP" altLang="en-US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伊奈町総合センター　受付</a:t>
            </a:r>
            <a:endParaRPr lang="en-US" altLang="ja-JP" sz="2800" dirty="0" smtClean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TEL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　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048-722-9111</a:t>
            </a:r>
          </a:p>
          <a:p>
            <a:pPr algn="ctr"/>
            <a:r>
              <a:rPr lang="en-US" altLang="ja-JP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FAX</a:t>
            </a:r>
            <a:r>
              <a:rPr lang="ja-JP" altLang="en-US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　</a:t>
            </a:r>
            <a:r>
              <a:rPr lang="en-US" altLang="ja-JP" sz="28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048-722-9114</a:t>
            </a:r>
          </a:p>
          <a:p>
            <a:pPr algn="ctr"/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747464" y="272480"/>
            <a:ext cx="6048672" cy="1445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0" dirty="0" smtClean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歴史講座</a:t>
            </a:r>
            <a:endParaRPr kumimoji="1" lang="ja-JP" altLang="en-US" sz="8000" dirty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44016" y="3008784"/>
            <a:ext cx="7200800" cy="489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平成２９年２月２５日（土）</a:t>
            </a:r>
            <a:endParaRPr kumimoji="1" lang="en-US" altLang="ja-JP" sz="48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pPr algn="ctr"/>
            <a:r>
              <a:rPr lang="ja-JP" altLang="en-US" sz="4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１３</a:t>
            </a:r>
            <a:r>
              <a:rPr lang="en-US" altLang="ja-JP" sz="4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:</a:t>
            </a:r>
            <a:r>
              <a:rPr lang="ja-JP" altLang="en-US" sz="4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３０～１５</a:t>
            </a:r>
            <a:r>
              <a:rPr lang="en-US" altLang="ja-JP" sz="4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:</a:t>
            </a:r>
            <a:r>
              <a:rPr lang="ja-JP" altLang="en-US" sz="4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３０</a:t>
            </a:r>
            <a:endParaRPr lang="en-US" altLang="ja-JP" sz="48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r>
              <a:rPr kumimoji="1"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場　所：伊奈町総合センター</a:t>
            </a:r>
            <a:r>
              <a:rPr kumimoji="1" lang="ja-JP" altLang="en-US" sz="2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研修室</a:t>
            </a:r>
            <a:endParaRPr kumimoji="1" lang="en-US" altLang="ja-JP" sz="26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講　師：矢能 彰 </a:t>
            </a:r>
            <a:r>
              <a:rPr lang="ja-JP" altLang="en-U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氏</a:t>
            </a:r>
            <a:endParaRPr lang="en-US" altLang="ja-JP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kumimoji="1"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対　象：一般成人３０名</a:t>
            </a:r>
            <a:r>
              <a:rPr kumimoji="1" lang="ja-JP" altLang="en-US" sz="2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（先着順</a:t>
            </a:r>
            <a:r>
              <a:rPr kumimoji="1"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）</a:t>
            </a:r>
            <a:endParaRPr kumimoji="1" lang="en-US" altLang="ja-JP" sz="36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参加費：無料</a:t>
            </a:r>
            <a:endParaRPr lang="en-US" altLang="ja-JP" sz="36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kumimoji="1" lang="ja-JP" alt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申込み：下記連絡先まで</a:t>
            </a:r>
            <a:endParaRPr kumimoji="1" lang="ja-JP" alt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99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sp>
        <p:nvSpPr>
          <p:cNvPr id="15" name="大かっこ 14"/>
          <p:cNvSpPr/>
          <p:nvPr/>
        </p:nvSpPr>
        <p:spPr>
          <a:xfrm>
            <a:off x="548680" y="1717874"/>
            <a:ext cx="5976664" cy="1362918"/>
          </a:xfrm>
          <a:prstGeom prst="bracketPair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40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10053736" y="7025449"/>
            <a:ext cx="4800600" cy="2531533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7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41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歴史講座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歴史講座</dc:title>
  <dc:creator>アイル１</dc:creator>
  <cp:lastModifiedBy>アイル１</cp:lastModifiedBy>
  <cp:revision>35</cp:revision>
  <cp:lastPrinted>2016-12-16T07:49:29Z</cp:lastPrinted>
  <dcterms:created xsi:type="dcterms:W3CDTF">2016-12-14T08:09:00Z</dcterms:created>
  <dcterms:modified xsi:type="dcterms:W3CDTF">2016-12-21T08:35:41Z</dcterms:modified>
</cp:coreProperties>
</file>